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70" r:id="rId7"/>
    <p:sldId id="268" r:id="rId8"/>
    <p:sldId id="269" r:id="rId9"/>
    <p:sldId id="260" r:id="rId10"/>
    <p:sldId id="261" r:id="rId11"/>
    <p:sldId id="262" r:id="rId12"/>
    <p:sldId id="263" r:id="rId13"/>
    <p:sldId id="264" r:id="rId14"/>
    <p:sldId id="266" r:id="rId15"/>
    <p:sldId id="265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8C74-8FCE-5A47-BBB2-6A4C51F6E46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7BD4C-9BF7-DC41-A693-3F1716CE5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2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9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hydropi.com/connecting-a-motion-sensor-to-a-raspberry-pi" TargetMode="External"/><Relationship Id="rId4" Type="http://schemas.openxmlformats.org/officeDocument/2006/relationships/hyperlink" Target="http://naelshiab.com/tutorial-send-email-python/" TargetMode="External"/><Relationship Id="rId5" Type="http://schemas.openxmlformats.org/officeDocument/2006/relationships/hyperlink" Target="https://www.inc.com/dan-scalco/why-home-security-systems-are-on-track-to-be-a-multi-billion-dollar-market.html" TargetMode="External"/><Relationship Id="rId6" Type="http://schemas.openxmlformats.org/officeDocument/2006/relationships/hyperlink" Target="https://www.pcmag.com/article2/0,2817,2475954,00.as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documentation/usage/camera/python/README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01837"/>
          </a:xfrm>
        </p:spPr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Home </a:t>
            </a:r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Security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76600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ith Raspberry Pi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93" y="4091605"/>
            <a:ext cx="2231813" cy="1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Software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Raspbian OS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Linux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based</a:t>
            </a:r>
          </a:p>
          <a:p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Python script</a:t>
            </a: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46642" y="1508642"/>
            <a:ext cx="5912883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744" y="609600"/>
            <a:ext cx="6077995" cy="607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30915">
            <a:off x="4865662" y="475011"/>
            <a:ext cx="1966912" cy="196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447042">
            <a:off x="8451221" y="3422787"/>
            <a:ext cx="3486773" cy="20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Process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Selecting a Raspberry Pi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Initial setup</a:t>
            </a:r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 lvl="1"/>
            <a:r>
              <a:rPr lang="en-US" sz="3200" dirty="0" smtClean="0">
                <a:latin typeface="Segoe UI Light" charset="0"/>
                <a:ea typeface="Segoe UI Light" charset="0"/>
                <a:cs typeface="Segoe UI Light" charset="0"/>
              </a:rPr>
              <a:t> Mouse, keyboard, monitor, power</a:t>
            </a:r>
          </a:p>
          <a:p>
            <a:pPr lvl="1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200" dirty="0" smtClean="0">
                <a:latin typeface="Segoe UI Light" charset="0"/>
                <a:ea typeface="Segoe UI Light" charset="0"/>
                <a:cs typeface="Segoe UI Light" charset="0"/>
              </a:rPr>
              <a:t>Raspbian OS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Process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Testing the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Testing the motion sensor</a:t>
            </a:r>
          </a:p>
          <a:p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Putting everything together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Notification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1041214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Improvements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Ambient Technology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Improve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notification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Object detection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Lessons learned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Big potential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/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Always consider usability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References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https</a:t>
            </a:r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www.raspberrypi.org/documentation/usage/camera/python/README.md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myhydropi.com/connecting-a-motion-sensor-to-a-raspberry-pi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http</a:t>
            </a:r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://naelshiab.com/tutorial-send-email-python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/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www.inc.com/dan-scalco/why-home-security-systems-are-on-track-to-be-a-multi-billion-dollar-market.html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6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6"/>
              </a:rPr>
              <a:t>www.pcmag.com/article2/0,2817,2475954,00.asp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IoT Infographics </a:t>
            </a:r>
            <a:r>
              <a:rPr lang="mr-IN" sz="1600" dirty="0" smtClean="0">
                <a:latin typeface="Segoe UI Light" charset="0"/>
                <a:ea typeface="Segoe UI Light" charset="0"/>
                <a:cs typeface="Segoe UI Light" charset="0"/>
              </a:rPr>
              <a:t>–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 Lecture material</a:t>
            </a: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Problem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Who is in my apartment?</a:t>
            </a:r>
          </a:p>
          <a:p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Weekdays during work hours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6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Solution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Motion activated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Records clips and saves data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Notifies user via email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Diagram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9200" y="2743200"/>
            <a:ext cx="16002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19400" y="2743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8382000" y="2743200"/>
            <a:ext cx="3810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6"/>
          </p:cNvCxnSpPr>
          <p:nvPr/>
        </p:nvCxnSpPr>
        <p:spPr>
          <a:xfrm>
            <a:off x="3276600" y="2971800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1"/>
          </p:cNvCxnSpPr>
          <p:nvPr/>
        </p:nvCxnSpPr>
        <p:spPr>
          <a:xfrm>
            <a:off x="6629400" y="2933700"/>
            <a:ext cx="1847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44738" y="5586412"/>
            <a:ext cx="52746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5" idx="2"/>
          </p:cNvCxnSpPr>
          <p:nvPr/>
        </p:nvCxnSpPr>
        <p:spPr>
          <a:xfrm flipH="1">
            <a:off x="5791200" y="4724400"/>
            <a:ext cx="381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52700" y="341063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Motion Sensor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7200" y="33147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8900" y="5453746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Internet of Things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Sensors and actuators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Connectivity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People and processes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On track to be a multi-billion dollar market</a:t>
            </a: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More focus on security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Technological progress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Rise of DIY projects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Insurance company discounts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The best home security cameras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Price range $100 </a:t>
            </a:r>
            <a:r>
              <a:rPr lang="mr-IN" sz="3600" dirty="0" smtClean="0">
                <a:latin typeface="Segoe UI Light" charset="0"/>
                <a:ea typeface="Segoe UI Light" charset="0"/>
                <a:cs typeface="Segoe UI Light" charset="0"/>
              </a:rPr>
              <a:t>–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$400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Indoor vs. outdoor</a:t>
            </a: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Netgear, LG, Nest, Amazon, Uniden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err="1" smtClean="0">
                <a:latin typeface="Segoe UI Light" charset="0"/>
                <a:ea typeface="Segoe UI Light" charset="0"/>
                <a:cs typeface="Segoe UI Light" charset="0"/>
              </a:rPr>
              <a:t>Wi-fi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Audio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Night vision</a:t>
            </a:r>
          </a:p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Movement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Wide angle lenses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511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Hardware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Raspberry Pi 3 Model B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Raspberry Pi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Motion sensor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Micro </a:t>
            </a:r>
            <a:r>
              <a:rPr lang="en-US" sz="4000" smtClean="0">
                <a:latin typeface="Segoe UI Light" charset="0"/>
                <a:ea typeface="Segoe UI Light" charset="0"/>
                <a:cs typeface="Segoe UI Light" charset="0"/>
              </a:rPr>
              <a:t>SD card</a:t>
            </a: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167</Words>
  <Application>Microsoft Macintosh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Segoe UI Light</vt:lpstr>
      <vt:lpstr>Arial</vt:lpstr>
      <vt:lpstr>Office Theme</vt:lpstr>
      <vt:lpstr>Home Security</vt:lpstr>
      <vt:lpstr>Problem</vt:lpstr>
      <vt:lpstr>Solution</vt:lpstr>
      <vt:lpstr>Diagram</vt:lpstr>
      <vt:lpstr>Internet of Things</vt:lpstr>
      <vt:lpstr>Market Analysis</vt:lpstr>
      <vt:lpstr>Market Analysis</vt:lpstr>
      <vt:lpstr>Market Analysis</vt:lpstr>
      <vt:lpstr>Hardware</vt:lpstr>
      <vt:lpstr>Software</vt:lpstr>
      <vt:lpstr>PowerPoint Presentation</vt:lpstr>
      <vt:lpstr>Process</vt:lpstr>
      <vt:lpstr>Process</vt:lpstr>
      <vt:lpstr>Notification</vt:lpstr>
      <vt:lpstr>Improvements</vt:lpstr>
      <vt:lpstr>Lessons learned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Surveillance</dc:title>
  <dc:creator>Tesfaye, Menna Z.</dc:creator>
  <cp:lastModifiedBy>Tesfaye, Menna Z.</cp:lastModifiedBy>
  <cp:revision>26</cp:revision>
  <dcterms:created xsi:type="dcterms:W3CDTF">2017-11-26T02:21:25Z</dcterms:created>
  <dcterms:modified xsi:type="dcterms:W3CDTF">2017-12-14T00:11:09Z</dcterms:modified>
</cp:coreProperties>
</file>